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86575" cy="100171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35E0D-6534-C805-7EF2-6EFF46779CE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D31427D-DAAD-C1C9-C958-0AA34786E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6ADF90C-FEF0-E58A-3C83-FF8EF773C89E}"/>
              </a:ext>
            </a:extLst>
          </p:cNvPr>
          <p:cNvSpPr>
            <a:spLocks noGrp="1"/>
          </p:cNvSpPr>
          <p:nvPr>
            <p:ph type="dt" sz="half" idx="10"/>
          </p:nvPr>
        </p:nvSpPr>
        <p:spPr/>
        <p:txBody>
          <a:bodyPr/>
          <a:lstStyle/>
          <a:p>
            <a:fld id="{89920063-41A8-4E32-BBC9-3012091E3319}" type="datetimeFigureOut">
              <a:rPr lang="de-DE" smtClean="0"/>
              <a:t>24.05.2025</a:t>
            </a:fld>
            <a:endParaRPr lang="de-DE"/>
          </a:p>
        </p:txBody>
      </p:sp>
      <p:sp>
        <p:nvSpPr>
          <p:cNvPr id="5" name="Fußzeilenplatzhalter 4">
            <a:extLst>
              <a:ext uri="{FF2B5EF4-FFF2-40B4-BE49-F238E27FC236}">
                <a16:creationId xmlns:a16="http://schemas.microsoft.com/office/drawing/2014/main" id="{7C25F10D-748A-C000-0EF2-A22EAE73917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282B1E6-C05E-9ECA-97FD-9C8D11134BD9}"/>
              </a:ext>
            </a:extLst>
          </p:cNvPr>
          <p:cNvSpPr>
            <a:spLocks noGrp="1"/>
          </p:cNvSpPr>
          <p:nvPr>
            <p:ph type="sldNum" sz="quarter" idx="12"/>
          </p:nvPr>
        </p:nvSpPr>
        <p:spPr/>
        <p:txBody>
          <a:bodyPr/>
          <a:lstStyle/>
          <a:p>
            <a:fld id="{9C0B51C0-CFA9-47E0-8CCB-37796AAA3325}" type="slidenum">
              <a:rPr lang="de-DE" smtClean="0"/>
              <a:t>‹Nr.›</a:t>
            </a:fld>
            <a:endParaRPr lang="de-DE"/>
          </a:p>
        </p:txBody>
      </p:sp>
    </p:spTree>
    <p:extLst>
      <p:ext uri="{BB962C8B-B14F-4D97-AF65-F5344CB8AC3E}">
        <p14:creationId xmlns:p14="http://schemas.microsoft.com/office/powerpoint/2010/main" val="250613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03A82-17AC-D233-9D00-2E99D1DB623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712CCE2-E4B0-0361-3421-D55736616BF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68C133C-F1E1-5A4B-6C3B-9853D522F879}"/>
              </a:ext>
            </a:extLst>
          </p:cNvPr>
          <p:cNvSpPr>
            <a:spLocks noGrp="1"/>
          </p:cNvSpPr>
          <p:nvPr>
            <p:ph type="dt" sz="half" idx="10"/>
          </p:nvPr>
        </p:nvSpPr>
        <p:spPr/>
        <p:txBody>
          <a:bodyPr/>
          <a:lstStyle/>
          <a:p>
            <a:fld id="{89920063-41A8-4E32-BBC9-3012091E3319}" type="datetimeFigureOut">
              <a:rPr lang="de-DE" smtClean="0"/>
              <a:t>24.05.2025</a:t>
            </a:fld>
            <a:endParaRPr lang="de-DE"/>
          </a:p>
        </p:txBody>
      </p:sp>
      <p:sp>
        <p:nvSpPr>
          <p:cNvPr id="5" name="Fußzeilenplatzhalter 4">
            <a:extLst>
              <a:ext uri="{FF2B5EF4-FFF2-40B4-BE49-F238E27FC236}">
                <a16:creationId xmlns:a16="http://schemas.microsoft.com/office/drawing/2014/main" id="{E00CC8AC-4553-A79A-E494-B915C7A8001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7F7A0E0-D737-D0E6-3D1D-4BBE6BA17609}"/>
              </a:ext>
            </a:extLst>
          </p:cNvPr>
          <p:cNvSpPr>
            <a:spLocks noGrp="1"/>
          </p:cNvSpPr>
          <p:nvPr>
            <p:ph type="sldNum" sz="quarter" idx="12"/>
          </p:nvPr>
        </p:nvSpPr>
        <p:spPr/>
        <p:txBody>
          <a:bodyPr/>
          <a:lstStyle/>
          <a:p>
            <a:fld id="{9C0B51C0-CFA9-47E0-8CCB-37796AAA3325}" type="slidenum">
              <a:rPr lang="de-DE" smtClean="0"/>
              <a:t>‹Nr.›</a:t>
            </a:fld>
            <a:endParaRPr lang="de-DE"/>
          </a:p>
        </p:txBody>
      </p:sp>
    </p:spTree>
    <p:extLst>
      <p:ext uri="{BB962C8B-B14F-4D97-AF65-F5344CB8AC3E}">
        <p14:creationId xmlns:p14="http://schemas.microsoft.com/office/powerpoint/2010/main" val="361225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DA121A9-137F-C2BF-CC68-00A9DAB8DE6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B3A6318-F6F9-57B2-AE83-13DBC7387B0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388D035-CC3B-7A3C-379C-A7C193952124}"/>
              </a:ext>
            </a:extLst>
          </p:cNvPr>
          <p:cNvSpPr>
            <a:spLocks noGrp="1"/>
          </p:cNvSpPr>
          <p:nvPr>
            <p:ph type="dt" sz="half" idx="10"/>
          </p:nvPr>
        </p:nvSpPr>
        <p:spPr/>
        <p:txBody>
          <a:bodyPr/>
          <a:lstStyle/>
          <a:p>
            <a:fld id="{89920063-41A8-4E32-BBC9-3012091E3319}" type="datetimeFigureOut">
              <a:rPr lang="de-DE" smtClean="0"/>
              <a:t>24.05.2025</a:t>
            </a:fld>
            <a:endParaRPr lang="de-DE"/>
          </a:p>
        </p:txBody>
      </p:sp>
      <p:sp>
        <p:nvSpPr>
          <p:cNvPr id="5" name="Fußzeilenplatzhalter 4">
            <a:extLst>
              <a:ext uri="{FF2B5EF4-FFF2-40B4-BE49-F238E27FC236}">
                <a16:creationId xmlns:a16="http://schemas.microsoft.com/office/drawing/2014/main" id="{5CAC3345-2E67-CE44-790C-A991F51D08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4A090C-FE2D-8C22-255C-4DAD782002B9}"/>
              </a:ext>
            </a:extLst>
          </p:cNvPr>
          <p:cNvSpPr>
            <a:spLocks noGrp="1"/>
          </p:cNvSpPr>
          <p:nvPr>
            <p:ph type="sldNum" sz="quarter" idx="12"/>
          </p:nvPr>
        </p:nvSpPr>
        <p:spPr/>
        <p:txBody>
          <a:bodyPr/>
          <a:lstStyle/>
          <a:p>
            <a:fld id="{9C0B51C0-CFA9-47E0-8CCB-37796AAA3325}" type="slidenum">
              <a:rPr lang="de-DE" smtClean="0"/>
              <a:t>‹Nr.›</a:t>
            </a:fld>
            <a:endParaRPr lang="de-DE"/>
          </a:p>
        </p:txBody>
      </p:sp>
    </p:spTree>
    <p:extLst>
      <p:ext uri="{BB962C8B-B14F-4D97-AF65-F5344CB8AC3E}">
        <p14:creationId xmlns:p14="http://schemas.microsoft.com/office/powerpoint/2010/main" val="31498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5E0E5-A409-CDC5-8851-83A23EC341D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5472A05-F843-07EF-32B8-48D75AC212C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5BDA4AD-E41C-4700-F5E3-A4EB33E41CCF}"/>
              </a:ext>
            </a:extLst>
          </p:cNvPr>
          <p:cNvSpPr>
            <a:spLocks noGrp="1"/>
          </p:cNvSpPr>
          <p:nvPr>
            <p:ph type="dt" sz="half" idx="10"/>
          </p:nvPr>
        </p:nvSpPr>
        <p:spPr/>
        <p:txBody>
          <a:bodyPr/>
          <a:lstStyle/>
          <a:p>
            <a:fld id="{89920063-41A8-4E32-BBC9-3012091E3319}" type="datetimeFigureOut">
              <a:rPr lang="de-DE" smtClean="0"/>
              <a:t>24.05.2025</a:t>
            </a:fld>
            <a:endParaRPr lang="de-DE"/>
          </a:p>
        </p:txBody>
      </p:sp>
      <p:sp>
        <p:nvSpPr>
          <p:cNvPr id="5" name="Fußzeilenplatzhalter 4">
            <a:extLst>
              <a:ext uri="{FF2B5EF4-FFF2-40B4-BE49-F238E27FC236}">
                <a16:creationId xmlns:a16="http://schemas.microsoft.com/office/drawing/2014/main" id="{58C0479B-B288-B3B0-5F3D-6ABA4535B2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F537218-BB19-2743-D11A-11324B723916}"/>
              </a:ext>
            </a:extLst>
          </p:cNvPr>
          <p:cNvSpPr>
            <a:spLocks noGrp="1"/>
          </p:cNvSpPr>
          <p:nvPr>
            <p:ph type="sldNum" sz="quarter" idx="12"/>
          </p:nvPr>
        </p:nvSpPr>
        <p:spPr/>
        <p:txBody>
          <a:bodyPr/>
          <a:lstStyle/>
          <a:p>
            <a:fld id="{9C0B51C0-CFA9-47E0-8CCB-37796AAA3325}" type="slidenum">
              <a:rPr lang="de-DE" smtClean="0"/>
              <a:t>‹Nr.›</a:t>
            </a:fld>
            <a:endParaRPr lang="de-DE"/>
          </a:p>
        </p:txBody>
      </p:sp>
    </p:spTree>
    <p:extLst>
      <p:ext uri="{BB962C8B-B14F-4D97-AF65-F5344CB8AC3E}">
        <p14:creationId xmlns:p14="http://schemas.microsoft.com/office/powerpoint/2010/main" val="115690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54824-CD3C-C4D6-FF7A-39A740A380C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19D70B6-3547-1468-7C60-447C195B80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CA1EB9E-0538-8178-B5F5-B99A9D9298A6}"/>
              </a:ext>
            </a:extLst>
          </p:cNvPr>
          <p:cNvSpPr>
            <a:spLocks noGrp="1"/>
          </p:cNvSpPr>
          <p:nvPr>
            <p:ph type="dt" sz="half" idx="10"/>
          </p:nvPr>
        </p:nvSpPr>
        <p:spPr/>
        <p:txBody>
          <a:bodyPr/>
          <a:lstStyle/>
          <a:p>
            <a:fld id="{89920063-41A8-4E32-BBC9-3012091E3319}" type="datetimeFigureOut">
              <a:rPr lang="de-DE" smtClean="0"/>
              <a:t>24.05.2025</a:t>
            </a:fld>
            <a:endParaRPr lang="de-DE"/>
          </a:p>
        </p:txBody>
      </p:sp>
      <p:sp>
        <p:nvSpPr>
          <p:cNvPr id="5" name="Fußzeilenplatzhalter 4">
            <a:extLst>
              <a:ext uri="{FF2B5EF4-FFF2-40B4-BE49-F238E27FC236}">
                <a16:creationId xmlns:a16="http://schemas.microsoft.com/office/drawing/2014/main" id="{B0CA06BA-55BE-B5A2-3C9B-0DA1E423D15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A2DC031-2E0B-A340-66CA-A176E67A2436}"/>
              </a:ext>
            </a:extLst>
          </p:cNvPr>
          <p:cNvSpPr>
            <a:spLocks noGrp="1"/>
          </p:cNvSpPr>
          <p:nvPr>
            <p:ph type="sldNum" sz="quarter" idx="12"/>
          </p:nvPr>
        </p:nvSpPr>
        <p:spPr/>
        <p:txBody>
          <a:bodyPr/>
          <a:lstStyle/>
          <a:p>
            <a:fld id="{9C0B51C0-CFA9-47E0-8CCB-37796AAA3325}" type="slidenum">
              <a:rPr lang="de-DE" smtClean="0"/>
              <a:t>‹Nr.›</a:t>
            </a:fld>
            <a:endParaRPr lang="de-DE"/>
          </a:p>
        </p:txBody>
      </p:sp>
    </p:spTree>
    <p:extLst>
      <p:ext uri="{BB962C8B-B14F-4D97-AF65-F5344CB8AC3E}">
        <p14:creationId xmlns:p14="http://schemas.microsoft.com/office/powerpoint/2010/main" val="240699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1A806-DC8F-1F29-4A4F-DD62DFF812E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A6597F0-1842-A719-96C0-847468BC51E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66F004D-DE57-18BE-8F3F-4507FA2478F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4214395-5555-5F53-546A-DD39B317C643}"/>
              </a:ext>
            </a:extLst>
          </p:cNvPr>
          <p:cNvSpPr>
            <a:spLocks noGrp="1"/>
          </p:cNvSpPr>
          <p:nvPr>
            <p:ph type="dt" sz="half" idx="10"/>
          </p:nvPr>
        </p:nvSpPr>
        <p:spPr/>
        <p:txBody>
          <a:bodyPr/>
          <a:lstStyle/>
          <a:p>
            <a:fld id="{89920063-41A8-4E32-BBC9-3012091E3319}" type="datetimeFigureOut">
              <a:rPr lang="de-DE" smtClean="0"/>
              <a:t>24.05.2025</a:t>
            </a:fld>
            <a:endParaRPr lang="de-DE"/>
          </a:p>
        </p:txBody>
      </p:sp>
      <p:sp>
        <p:nvSpPr>
          <p:cNvPr id="6" name="Fußzeilenplatzhalter 5">
            <a:extLst>
              <a:ext uri="{FF2B5EF4-FFF2-40B4-BE49-F238E27FC236}">
                <a16:creationId xmlns:a16="http://schemas.microsoft.com/office/drawing/2014/main" id="{65115FBF-A58C-18BD-FD1F-8A418AA8B8F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773CFDB-737C-BAC2-AA75-E5BE56AE0D39}"/>
              </a:ext>
            </a:extLst>
          </p:cNvPr>
          <p:cNvSpPr>
            <a:spLocks noGrp="1"/>
          </p:cNvSpPr>
          <p:nvPr>
            <p:ph type="sldNum" sz="quarter" idx="12"/>
          </p:nvPr>
        </p:nvSpPr>
        <p:spPr/>
        <p:txBody>
          <a:bodyPr/>
          <a:lstStyle/>
          <a:p>
            <a:fld id="{9C0B51C0-CFA9-47E0-8CCB-37796AAA3325}" type="slidenum">
              <a:rPr lang="de-DE" smtClean="0"/>
              <a:t>‹Nr.›</a:t>
            </a:fld>
            <a:endParaRPr lang="de-DE"/>
          </a:p>
        </p:txBody>
      </p:sp>
    </p:spTree>
    <p:extLst>
      <p:ext uri="{BB962C8B-B14F-4D97-AF65-F5344CB8AC3E}">
        <p14:creationId xmlns:p14="http://schemas.microsoft.com/office/powerpoint/2010/main" val="337917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4EA5B-A9C9-5D16-DFF6-8B2D79C6527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C00ADB5-7E13-3EA7-1929-EBCF87505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0CD8239-01EF-008D-0DC4-09B1A897A90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9F6041D-63E2-2544-9D37-E1723FC766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F719756-A96F-A507-2040-BD3EE1203F7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0283766-5E78-C1EC-C334-CDF356FD0FD4}"/>
              </a:ext>
            </a:extLst>
          </p:cNvPr>
          <p:cNvSpPr>
            <a:spLocks noGrp="1"/>
          </p:cNvSpPr>
          <p:nvPr>
            <p:ph type="dt" sz="half" idx="10"/>
          </p:nvPr>
        </p:nvSpPr>
        <p:spPr/>
        <p:txBody>
          <a:bodyPr/>
          <a:lstStyle/>
          <a:p>
            <a:fld id="{89920063-41A8-4E32-BBC9-3012091E3319}" type="datetimeFigureOut">
              <a:rPr lang="de-DE" smtClean="0"/>
              <a:t>24.05.2025</a:t>
            </a:fld>
            <a:endParaRPr lang="de-DE"/>
          </a:p>
        </p:txBody>
      </p:sp>
      <p:sp>
        <p:nvSpPr>
          <p:cNvPr id="8" name="Fußzeilenplatzhalter 7">
            <a:extLst>
              <a:ext uri="{FF2B5EF4-FFF2-40B4-BE49-F238E27FC236}">
                <a16:creationId xmlns:a16="http://schemas.microsoft.com/office/drawing/2014/main" id="{D72443BA-8ABC-70D7-2DB7-8EB6E344234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02434B-C462-9CBC-BD09-83E6BAC9DDDC}"/>
              </a:ext>
            </a:extLst>
          </p:cNvPr>
          <p:cNvSpPr>
            <a:spLocks noGrp="1"/>
          </p:cNvSpPr>
          <p:nvPr>
            <p:ph type="sldNum" sz="quarter" idx="12"/>
          </p:nvPr>
        </p:nvSpPr>
        <p:spPr/>
        <p:txBody>
          <a:bodyPr/>
          <a:lstStyle/>
          <a:p>
            <a:fld id="{9C0B51C0-CFA9-47E0-8CCB-37796AAA3325}" type="slidenum">
              <a:rPr lang="de-DE" smtClean="0"/>
              <a:t>‹Nr.›</a:t>
            </a:fld>
            <a:endParaRPr lang="de-DE"/>
          </a:p>
        </p:txBody>
      </p:sp>
    </p:spTree>
    <p:extLst>
      <p:ext uri="{BB962C8B-B14F-4D97-AF65-F5344CB8AC3E}">
        <p14:creationId xmlns:p14="http://schemas.microsoft.com/office/powerpoint/2010/main" val="428162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60903-AC37-A8B4-440F-7EF3C8E2F72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4B5DA60-37B6-D3B5-223A-65342495341E}"/>
              </a:ext>
            </a:extLst>
          </p:cNvPr>
          <p:cNvSpPr>
            <a:spLocks noGrp="1"/>
          </p:cNvSpPr>
          <p:nvPr>
            <p:ph type="dt" sz="half" idx="10"/>
          </p:nvPr>
        </p:nvSpPr>
        <p:spPr/>
        <p:txBody>
          <a:bodyPr/>
          <a:lstStyle/>
          <a:p>
            <a:fld id="{89920063-41A8-4E32-BBC9-3012091E3319}" type="datetimeFigureOut">
              <a:rPr lang="de-DE" smtClean="0"/>
              <a:t>24.05.2025</a:t>
            </a:fld>
            <a:endParaRPr lang="de-DE"/>
          </a:p>
        </p:txBody>
      </p:sp>
      <p:sp>
        <p:nvSpPr>
          <p:cNvPr id="4" name="Fußzeilenplatzhalter 3">
            <a:extLst>
              <a:ext uri="{FF2B5EF4-FFF2-40B4-BE49-F238E27FC236}">
                <a16:creationId xmlns:a16="http://schemas.microsoft.com/office/drawing/2014/main" id="{7C301D3D-5E6D-96F9-FE3A-E03F537C0BA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2C479DB-6602-E1B3-97FD-8B8F8D6BB7FC}"/>
              </a:ext>
            </a:extLst>
          </p:cNvPr>
          <p:cNvSpPr>
            <a:spLocks noGrp="1"/>
          </p:cNvSpPr>
          <p:nvPr>
            <p:ph type="sldNum" sz="quarter" idx="12"/>
          </p:nvPr>
        </p:nvSpPr>
        <p:spPr/>
        <p:txBody>
          <a:bodyPr/>
          <a:lstStyle/>
          <a:p>
            <a:fld id="{9C0B51C0-CFA9-47E0-8CCB-37796AAA3325}" type="slidenum">
              <a:rPr lang="de-DE" smtClean="0"/>
              <a:t>‹Nr.›</a:t>
            </a:fld>
            <a:endParaRPr lang="de-DE"/>
          </a:p>
        </p:txBody>
      </p:sp>
    </p:spTree>
    <p:extLst>
      <p:ext uri="{BB962C8B-B14F-4D97-AF65-F5344CB8AC3E}">
        <p14:creationId xmlns:p14="http://schemas.microsoft.com/office/powerpoint/2010/main" val="256810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01B4442-BC5E-518D-DCC2-477C1692F842}"/>
              </a:ext>
            </a:extLst>
          </p:cNvPr>
          <p:cNvSpPr>
            <a:spLocks noGrp="1"/>
          </p:cNvSpPr>
          <p:nvPr>
            <p:ph type="dt" sz="half" idx="10"/>
          </p:nvPr>
        </p:nvSpPr>
        <p:spPr/>
        <p:txBody>
          <a:bodyPr/>
          <a:lstStyle/>
          <a:p>
            <a:fld id="{89920063-41A8-4E32-BBC9-3012091E3319}" type="datetimeFigureOut">
              <a:rPr lang="de-DE" smtClean="0"/>
              <a:t>24.05.2025</a:t>
            </a:fld>
            <a:endParaRPr lang="de-DE"/>
          </a:p>
        </p:txBody>
      </p:sp>
      <p:sp>
        <p:nvSpPr>
          <p:cNvPr id="3" name="Fußzeilenplatzhalter 2">
            <a:extLst>
              <a:ext uri="{FF2B5EF4-FFF2-40B4-BE49-F238E27FC236}">
                <a16:creationId xmlns:a16="http://schemas.microsoft.com/office/drawing/2014/main" id="{686DA6D8-2A41-E578-F189-934F0326824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6AAEC00-BF4F-4E2A-4F4C-BB32634E989D}"/>
              </a:ext>
            </a:extLst>
          </p:cNvPr>
          <p:cNvSpPr>
            <a:spLocks noGrp="1"/>
          </p:cNvSpPr>
          <p:nvPr>
            <p:ph type="sldNum" sz="quarter" idx="12"/>
          </p:nvPr>
        </p:nvSpPr>
        <p:spPr/>
        <p:txBody>
          <a:bodyPr/>
          <a:lstStyle/>
          <a:p>
            <a:fld id="{9C0B51C0-CFA9-47E0-8CCB-37796AAA3325}" type="slidenum">
              <a:rPr lang="de-DE" smtClean="0"/>
              <a:t>‹Nr.›</a:t>
            </a:fld>
            <a:endParaRPr lang="de-DE"/>
          </a:p>
        </p:txBody>
      </p:sp>
    </p:spTree>
    <p:extLst>
      <p:ext uri="{BB962C8B-B14F-4D97-AF65-F5344CB8AC3E}">
        <p14:creationId xmlns:p14="http://schemas.microsoft.com/office/powerpoint/2010/main" val="161451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E25D2-FD78-DBDB-B2DA-C7EB36E4E57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F8343CC-1AA2-2BF9-8D7F-7F607D005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02EB66B-3409-1752-2921-119A64E60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95EFB8A-7450-D63B-EC01-FE034D0C0341}"/>
              </a:ext>
            </a:extLst>
          </p:cNvPr>
          <p:cNvSpPr>
            <a:spLocks noGrp="1"/>
          </p:cNvSpPr>
          <p:nvPr>
            <p:ph type="dt" sz="half" idx="10"/>
          </p:nvPr>
        </p:nvSpPr>
        <p:spPr/>
        <p:txBody>
          <a:bodyPr/>
          <a:lstStyle/>
          <a:p>
            <a:fld id="{89920063-41A8-4E32-BBC9-3012091E3319}" type="datetimeFigureOut">
              <a:rPr lang="de-DE" smtClean="0"/>
              <a:t>24.05.2025</a:t>
            </a:fld>
            <a:endParaRPr lang="de-DE"/>
          </a:p>
        </p:txBody>
      </p:sp>
      <p:sp>
        <p:nvSpPr>
          <p:cNvPr id="6" name="Fußzeilenplatzhalter 5">
            <a:extLst>
              <a:ext uri="{FF2B5EF4-FFF2-40B4-BE49-F238E27FC236}">
                <a16:creationId xmlns:a16="http://schemas.microsoft.com/office/drawing/2014/main" id="{C36B5923-496B-544E-2200-61FA037D0AF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8D46355-F369-06DE-8708-34BF7D244CD3}"/>
              </a:ext>
            </a:extLst>
          </p:cNvPr>
          <p:cNvSpPr>
            <a:spLocks noGrp="1"/>
          </p:cNvSpPr>
          <p:nvPr>
            <p:ph type="sldNum" sz="quarter" idx="12"/>
          </p:nvPr>
        </p:nvSpPr>
        <p:spPr/>
        <p:txBody>
          <a:bodyPr/>
          <a:lstStyle/>
          <a:p>
            <a:fld id="{9C0B51C0-CFA9-47E0-8CCB-37796AAA3325}" type="slidenum">
              <a:rPr lang="de-DE" smtClean="0"/>
              <a:t>‹Nr.›</a:t>
            </a:fld>
            <a:endParaRPr lang="de-DE"/>
          </a:p>
        </p:txBody>
      </p:sp>
    </p:spTree>
    <p:extLst>
      <p:ext uri="{BB962C8B-B14F-4D97-AF65-F5344CB8AC3E}">
        <p14:creationId xmlns:p14="http://schemas.microsoft.com/office/powerpoint/2010/main" val="86569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0D9EA3-2BA7-E156-B83F-8912A5669A6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D207D25-9CA0-4AAE-D31D-D4EAF926E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24BA335-832A-FEC8-4D34-F281C782D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8F94275-2713-F33F-24E4-B21F4D4E7D89}"/>
              </a:ext>
            </a:extLst>
          </p:cNvPr>
          <p:cNvSpPr>
            <a:spLocks noGrp="1"/>
          </p:cNvSpPr>
          <p:nvPr>
            <p:ph type="dt" sz="half" idx="10"/>
          </p:nvPr>
        </p:nvSpPr>
        <p:spPr/>
        <p:txBody>
          <a:bodyPr/>
          <a:lstStyle/>
          <a:p>
            <a:fld id="{89920063-41A8-4E32-BBC9-3012091E3319}" type="datetimeFigureOut">
              <a:rPr lang="de-DE" smtClean="0"/>
              <a:t>24.05.2025</a:t>
            </a:fld>
            <a:endParaRPr lang="de-DE"/>
          </a:p>
        </p:txBody>
      </p:sp>
      <p:sp>
        <p:nvSpPr>
          <p:cNvPr id="6" name="Fußzeilenplatzhalter 5">
            <a:extLst>
              <a:ext uri="{FF2B5EF4-FFF2-40B4-BE49-F238E27FC236}">
                <a16:creationId xmlns:a16="http://schemas.microsoft.com/office/drawing/2014/main" id="{BF796144-BB45-09EB-C15F-A8494A31AE7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A92DAEC-4ACF-1CE0-D509-0418BAF00239}"/>
              </a:ext>
            </a:extLst>
          </p:cNvPr>
          <p:cNvSpPr>
            <a:spLocks noGrp="1"/>
          </p:cNvSpPr>
          <p:nvPr>
            <p:ph type="sldNum" sz="quarter" idx="12"/>
          </p:nvPr>
        </p:nvSpPr>
        <p:spPr/>
        <p:txBody>
          <a:bodyPr/>
          <a:lstStyle/>
          <a:p>
            <a:fld id="{9C0B51C0-CFA9-47E0-8CCB-37796AAA3325}" type="slidenum">
              <a:rPr lang="de-DE" smtClean="0"/>
              <a:t>‹Nr.›</a:t>
            </a:fld>
            <a:endParaRPr lang="de-DE"/>
          </a:p>
        </p:txBody>
      </p:sp>
    </p:spTree>
    <p:extLst>
      <p:ext uri="{BB962C8B-B14F-4D97-AF65-F5344CB8AC3E}">
        <p14:creationId xmlns:p14="http://schemas.microsoft.com/office/powerpoint/2010/main" val="27729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F7B5F48-C68C-CCA0-3567-3CE5CB825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A4484A5-A566-0EB5-DFF3-040CF5A8E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025F2DD-63BF-E885-463D-E0B211F649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920063-41A8-4E32-BBC9-3012091E3319}" type="datetimeFigureOut">
              <a:rPr lang="de-DE" smtClean="0"/>
              <a:t>24.05.2025</a:t>
            </a:fld>
            <a:endParaRPr lang="de-DE"/>
          </a:p>
        </p:txBody>
      </p:sp>
      <p:sp>
        <p:nvSpPr>
          <p:cNvPr id="5" name="Fußzeilenplatzhalter 4">
            <a:extLst>
              <a:ext uri="{FF2B5EF4-FFF2-40B4-BE49-F238E27FC236}">
                <a16:creationId xmlns:a16="http://schemas.microsoft.com/office/drawing/2014/main" id="{26E49650-8882-6D1B-BF7B-4871E7794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FC6D5705-F70F-D9F3-C93F-214CC8B40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0B51C0-CFA9-47E0-8CCB-37796AAA3325}" type="slidenum">
              <a:rPr lang="de-DE" smtClean="0"/>
              <a:t>‹Nr.›</a:t>
            </a:fld>
            <a:endParaRPr lang="de-DE"/>
          </a:p>
        </p:txBody>
      </p:sp>
    </p:spTree>
    <p:extLst>
      <p:ext uri="{BB962C8B-B14F-4D97-AF65-F5344CB8AC3E}">
        <p14:creationId xmlns:p14="http://schemas.microsoft.com/office/powerpoint/2010/main" val="4156657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draußen, Gras, Haus, Landgebiet enthält.&#10;&#10;KI-generierte Inhalte können fehlerhaft sein.">
            <a:extLst>
              <a:ext uri="{FF2B5EF4-FFF2-40B4-BE49-F238E27FC236}">
                <a16:creationId xmlns:a16="http://schemas.microsoft.com/office/drawing/2014/main" id="{7007CF5D-E8B9-A7E6-F190-257739011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657" y="2650123"/>
            <a:ext cx="4506686" cy="2775858"/>
          </a:xfrm>
          <a:prstGeom prst="rect">
            <a:avLst/>
          </a:prstGeom>
        </p:spPr>
      </p:pic>
      <p:pic>
        <p:nvPicPr>
          <p:cNvPr id="7" name="Grafik 6" descr="Ein Bild, das draußen, Baum, Fahrzeug, Landfahrzeug enthält.&#10;&#10;KI-generierte Inhalte können fehlerhaft sein.">
            <a:extLst>
              <a:ext uri="{FF2B5EF4-FFF2-40B4-BE49-F238E27FC236}">
                <a16:creationId xmlns:a16="http://schemas.microsoft.com/office/drawing/2014/main" id="{E4AD15C2-EFF6-EDB3-8D5C-C0D57781302B}"/>
              </a:ext>
            </a:extLst>
          </p:cNvPr>
          <p:cNvPicPr>
            <a:picLocks noChangeAspect="1"/>
          </p:cNvPicPr>
          <p:nvPr/>
        </p:nvPicPr>
        <p:blipFill>
          <a:blip r:embed="rId3"/>
          <a:stretch>
            <a:fillRect/>
          </a:stretch>
        </p:blipFill>
        <p:spPr>
          <a:xfrm>
            <a:off x="9173935" y="607749"/>
            <a:ext cx="2715986" cy="1724302"/>
          </a:xfrm>
          <a:prstGeom prst="rect">
            <a:avLst/>
          </a:prstGeom>
        </p:spPr>
      </p:pic>
      <p:pic>
        <p:nvPicPr>
          <p:cNvPr id="9" name="Grafik 8" descr="Ein Bild, das Gras, draußen, Baum, Pflanze enthält.&#10;&#10;KI-generierte Inhalte können fehlerhaft sein.">
            <a:extLst>
              <a:ext uri="{FF2B5EF4-FFF2-40B4-BE49-F238E27FC236}">
                <a16:creationId xmlns:a16="http://schemas.microsoft.com/office/drawing/2014/main" id="{4CA4AE38-7EFE-ACB8-B1D9-2E5D23103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1987" y="4563985"/>
            <a:ext cx="2649794" cy="1759629"/>
          </a:xfrm>
          <a:prstGeom prst="rect">
            <a:avLst/>
          </a:prstGeom>
        </p:spPr>
      </p:pic>
      <p:pic>
        <p:nvPicPr>
          <p:cNvPr id="11" name="Grafik 10" descr="Ein Bild, das draußen, Gebäude, Gelände, Hund enthält.&#10;&#10;KI-generierte Inhalte können fehlerhaft sein.">
            <a:extLst>
              <a:ext uri="{FF2B5EF4-FFF2-40B4-BE49-F238E27FC236}">
                <a16:creationId xmlns:a16="http://schemas.microsoft.com/office/drawing/2014/main" id="{0B4A52EA-673E-AAF5-5B3C-B69511CD8F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613" y="530898"/>
            <a:ext cx="2572400" cy="1714933"/>
          </a:xfrm>
          <a:prstGeom prst="rect">
            <a:avLst/>
          </a:prstGeom>
        </p:spPr>
      </p:pic>
      <p:pic>
        <p:nvPicPr>
          <p:cNvPr id="13" name="Grafik 12" descr="Ein Bild, das Gras, draußen, Vieh, Herde enthält.&#10;&#10;KI-generierte Inhalte können fehlerhaft sein.">
            <a:extLst>
              <a:ext uri="{FF2B5EF4-FFF2-40B4-BE49-F238E27FC236}">
                <a16:creationId xmlns:a16="http://schemas.microsoft.com/office/drawing/2014/main" id="{B334D929-0CA4-0FD8-BDB1-5FF5E11F09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262" y="4563985"/>
            <a:ext cx="2362751" cy="1774427"/>
          </a:xfrm>
          <a:prstGeom prst="rect">
            <a:avLst/>
          </a:prstGeom>
        </p:spPr>
      </p:pic>
      <p:sp>
        <p:nvSpPr>
          <p:cNvPr id="2" name="Textfeld 1">
            <a:extLst>
              <a:ext uri="{FF2B5EF4-FFF2-40B4-BE49-F238E27FC236}">
                <a16:creationId xmlns:a16="http://schemas.microsoft.com/office/drawing/2014/main" id="{664DFBD7-D1C8-00BF-4B9E-9F43B310A139}"/>
              </a:ext>
            </a:extLst>
          </p:cNvPr>
          <p:cNvSpPr txBox="1"/>
          <p:nvPr/>
        </p:nvSpPr>
        <p:spPr>
          <a:xfrm>
            <a:off x="3303638" y="353962"/>
            <a:ext cx="5713740" cy="2277547"/>
          </a:xfrm>
          <a:prstGeom prst="rect">
            <a:avLst/>
          </a:prstGeom>
          <a:noFill/>
        </p:spPr>
        <p:txBody>
          <a:bodyPr wrap="square" rtlCol="0">
            <a:spAutoFit/>
          </a:bodyPr>
          <a:lstStyle/>
          <a:p>
            <a:r>
              <a:rPr lang="de-DE" sz="2600" b="1" dirty="0">
                <a:solidFill>
                  <a:srgbClr val="FF0000"/>
                </a:solidFill>
              </a:rPr>
              <a:t>Existenzgründung durch Übernahme</a:t>
            </a:r>
          </a:p>
          <a:p>
            <a:r>
              <a:rPr lang="de-DE" sz="2000" dirty="0"/>
              <a:t>                            als Pachtverhältnis</a:t>
            </a:r>
          </a:p>
          <a:p>
            <a:endParaRPr lang="de-DE" sz="2000" dirty="0"/>
          </a:p>
          <a:p>
            <a:r>
              <a:rPr lang="de-DE" sz="2800" dirty="0">
                <a:solidFill>
                  <a:schemeClr val="accent6">
                    <a:lumMod val="75000"/>
                  </a:schemeClr>
                </a:solidFill>
              </a:rPr>
              <a:t>             </a:t>
            </a:r>
            <a:r>
              <a:rPr lang="de-DE" sz="2800" b="1" dirty="0">
                <a:solidFill>
                  <a:schemeClr val="accent6">
                    <a:lumMod val="75000"/>
                  </a:schemeClr>
                </a:solidFill>
              </a:rPr>
              <a:t>Hunde</a:t>
            </a:r>
            <a:r>
              <a:rPr lang="de-DE" sz="2800" b="1" dirty="0"/>
              <a:t>Erlebnis</a:t>
            </a:r>
            <a:r>
              <a:rPr lang="de-DE" sz="2800" b="1" dirty="0">
                <a:solidFill>
                  <a:schemeClr val="accent6">
                    <a:lumMod val="75000"/>
                  </a:schemeClr>
                </a:solidFill>
              </a:rPr>
              <a:t>Park</a:t>
            </a:r>
          </a:p>
          <a:p>
            <a:r>
              <a:rPr lang="de-DE" sz="1200" b="1" dirty="0"/>
              <a:t>                                Sachsens Creativ – Hundeschule &amp; Pension</a:t>
            </a:r>
          </a:p>
          <a:p>
            <a:r>
              <a:rPr lang="de-DE" sz="1200" b="1" dirty="0"/>
              <a:t>                                                     vor den Toren Dresdens</a:t>
            </a:r>
          </a:p>
          <a:p>
            <a:endParaRPr lang="de-DE" sz="1200" b="1" dirty="0"/>
          </a:p>
          <a:p>
            <a:endParaRPr lang="de-DE" sz="1200" b="1" dirty="0"/>
          </a:p>
        </p:txBody>
      </p:sp>
      <p:sp>
        <p:nvSpPr>
          <p:cNvPr id="4" name="Textfeld 3">
            <a:extLst>
              <a:ext uri="{FF2B5EF4-FFF2-40B4-BE49-F238E27FC236}">
                <a16:creationId xmlns:a16="http://schemas.microsoft.com/office/drawing/2014/main" id="{331D3C2E-A022-0A33-243D-4ED212D775CC}"/>
              </a:ext>
            </a:extLst>
          </p:cNvPr>
          <p:cNvSpPr txBox="1"/>
          <p:nvPr/>
        </p:nvSpPr>
        <p:spPr>
          <a:xfrm>
            <a:off x="9261987" y="2650123"/>
            <a:ext cx="2408903" cy="1754326"/>
          </a:xfrm>
          <a:prstGeom prst="rect">
            <a:avLst/>
          </a:prstGeom>
          <a:noFill/>
        </p:spPr>
        <p:txBody>
          <a:bodyPr wrap="square" rtlCol="0">
            <a:spAutoFit/>
          </a:bodyPr>
          <a:lstStyle/>
          <a:p>
            <a:r>
              <a:rPr lang="de-DE" sz="1200" b="1" dirty="0"/>
              <a:t>Hundepension</a:t>
            </a:r>
            <a:r>
              <a:rPr lang="de-DE" sz="1200" dirty="0"/>
              <a:t> mit 36 Plätzen in zwei Hundehäusern, von denen 30 beheizbar sind, wird von zwei Vollzeitkräften und mehreren Teilzeitkräften betreut. Es stehen insgesamt 16 Freiläufe auf mehreren tausend Quadratmetern für Gruppen- und Einzelhaltung zur Verfügung.</a:t>
            </a:r>
            <a:endParaRPr lang="de-DE" dirty="0"/>
          </a:p>
        </p:txBody>
      </p:sp>
      <p:sp>
        <p:nvSpPr>
          <p:cNvPr id="6" name="Textfeld 5">
            <a:extLst>
              <a:ext uri="{FF2B5EF4-FFF2-40B4-BE49-F238E27FC236}">
                <a16:creationId xmlns:a16="http://schemas.microsoft.com/office/drawing/2014/main" id="{562319C3-0CDE-371F-0E30-E124F7B10110}"/>
              </a:ext>
            </a:extLst>
          </p:cNvPr>
          <p:cNvSpPr txBox="1"/>
          <p:nvPr/>
        </p:nvSpPr>
        <p:spPr>
          <a:xfrm>
            <a:off x="357613" y="2650123"/>
            <a:ext cx="2946025" cy="1754326"/>
          </a:xfrm>
          <a:prstGeom prst="rect">
            <a:avLst/>
          </a:prstGeom>
          <a:noFill/>
        </p:spPr>
        <p:txBody>
          <a:bodyPr wrap="square" rtlCol="0">
            <a:spAutoFit/>
          </a:bodyPr>
          <a:lstStyle/>
          <a:p>
            <a:r>
              <a:rPr lang="de-DE" sz="1200" b="1" dirty="0"/>
              <a:t>Hundeschule</a:t>
            </a:r>
            <a:r>
              <a:rPr lang="de-DE" sz="1200" dirty="0"/>
              <a:t>, seit 27 Jahren mit großem Erfolg geführt, ist in weitem Umkreis für seine solide Ausbildung bekannt. Auf zwei Trainingsplätzen kann auch unter Flutlicht gearbeitet werden, zudem stehen mehrere Freiläufe für Welpen- und Hundespiel zur Verfügung. Hier treffen sich samstags regelmäßig mal mehr als 50 Hunde zu Spiel, Spaß und Training.</a:t>
            </a:r>
            <a:endParaRPr lang="de-DE" dirty="0"/>
          </a:p>
        </p:txBody>
      </p:sp>
      <p:sp>
        <p:nvSpPr>
          <p:cNvPr id="8" name="Textfeld 7">
            <a:extLst>
              <a:ext uri="{FF2B5EF4-FFF2-40B4-BE49-F238E27FC236}">
                <a16:creationId xmlns:a16="http://schemas.microsoft.com/office/drawing/2014/main" id="{AE439D19-F389-0CA4-24D2-55D1A014E246}"/>
              </a:ext>
            </a:extLst>
          </p:cNvPr>
          <p:cNvSpPr txBox="1"/>
          <p:nvPr/>
        </p:nvSpPr>
        <p:spPr>
          <a:xfrm>
            <a:off x="3842657" y="5663381"/>
            <a:ext cx="4506686" cy="646331"/>
          </a:xfrm>
          <a:prstGeom prst="rect">
            <a:avLst/>
          </a:prstGeom>
          <a:noFill/>
        </p:spPr>
        <p:txBody>
          <a:bodyPr wrap="square" rtlCol="0">
            <a:spAutoFit/>
          </a:bodyPr>
          <a:lstStyle/>
          <a:p>
            <a:r>
              <a:rPr lang="de-DE" sz="1200" dirty="0"/>
              <a:t>Eine gerade grundsanierte Wohnung mit 140m² Wohnfläche und zugehörigem großen Garten mit Kinderspielplatz kann in diesem wunderschönen Objekt ab Mitte des Jahres angemietet werden.</a:t>
            </a:r>
          </a:p>
        </p:txBody>
      </p:sp>
      <p:pic>
        <p:nvPicPr>
          <p:cNvPr id="10" name="Grafik 9">
            <a:extLst>
              <a:ext uri="{FF2B5EF4-FFF2-40B4-BE49-F238E27FC236}">
                <a16:creationId xmlns:a16="http://schemas.microsoft.com/office/drawing/2014/main" id="{D9949C59-AF01-4A01-4B58-AF1A358B427E}"/>
              </a:ext>
            </a:extLst>
          </p:cNvPr>
          <p:cNvPicPr>
            <a:picLocks noChangeAspect="1"/>
          </p:cNvPicPr>
          <p:nvPr/>
        </p:nvPicPr>
        <p:blipFill>
          <a:blip r:embed="rId7"/>
          <a:stretch>
            <a:fillRect/>
          </a:stretch>
        </p:blipFill>
        <p:spPr>
          <a:xfrm>
            <a:off x="7687347" y="1292716"/>
            <a:ext cx="1030313" cy="1127858"/>
          </a:xfrm>
          <a:prstGeom prst="rect">
            <a:avLst/>
          </a:prstGeom>
        </p:spPr>
      </p:pic>
      <p:sp>
        <p:nvSpPr>
          <p:cNvPr id="12" name="Textfeld 11">
            <a:extLst>
              <a:ext uri="{FF2B5EF4-FFF2-40B4-BE49-F238E27FC236}">
                <a16:creationId xmlns:a16="http://schemas.microsoft.com/office/drawing/2014/main" id="{9B5A2BC4-D90A-AC95-9FAD-CC96655C3624}"/>
              </a:ext>
            </a:extLst>
          </p:cNvPr>
          <p:cNvSpPr txBox="1"/>
          <p:nvPr/>
        </p:nvSpPr>
        <p:spPr>
          <a:xfrm>
            <a:off x="567261" y="6410633"/>
            <a:ext cx="11418261" cy="338554"/>
          </a:xfrm>
          <a:prstGeom prst="rect">
            <a:avLst/>
          </a:prstGeom>
          <a:noFill/>
        </p:spPr>
        <p:txBody>
          <a:bodyPr wrap="square" rtlCol="0">
            <a:spAutoFit/>
          </a:bodyPr>
          <a:lstStyle/>
          <a:p>
            <a:pPr algn="ctr"/>
            <a:r>
              <a:rPr lang="de-DE" sz="1600" dirty="0"/>
              <a:t>Anfragen an: HundeErlebnisPark , Frau Berit Konrad, mail@hundeerlebnispark.de</a:t>
            </a:r>
          </a:p>
        </p:txBody>
      </p:sp>
    </p:spTree>
    <p:extLst>
      <p:ext uri="{BB962C8B-B14F-4D97-AF65-F5344CB8AC3E}">
        <p14:creationId xmlns:p14="http://schemas.microsoft.com/office/powerpoint/2010/main" val="57026648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156</Words>
  <Application>Microsoft Office PowerPoint</Application>
  <PresentationFormat>Breitbild</PresentationFormat>
  <Paragraphs>10</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Aptos</vt:lpstr>
      <vt:lpstr>Aptos Display</vt:lpstr>
      <vt:lpstr>Arial</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Berit Konrad</dc:creator>
  <cp:lastModifiedBy>Armin Konrad</cp:lastModifiedBy>
  <cp:revision>5</cp:revision>
  <cp:lastPrinted>2025-03-20T18:44:07Z</cp:lastPrinted>
  <dcterms:created xsi:type="dcterms:W3CDTF">2025-03-20T14:55:57Z</dcterms:created>
  <dcterms:modified xsi:type="dcterms:W3CDTF">2025-05-24T16:33:17Z</dcterms:modified>
</cp:coreProperties>
</file>